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9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A6EB-7575-48EE-8644-7A2B0D66E00B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DB0A-01D7-4F56-9920-9D8EF8714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0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A6EB-7575-48EE-8644-7A2B0D66E00B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DB0A-01D7-4F56-9920-9D8EF8714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7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A6EB-7575-48EE-8644-7A2B0D66E00B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DB0A-01D7-4F56-9920-9D8EF8714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13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A6EB-7575-48EE-8644-7A2B0D66E00B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DB0A-01D7-4F56-9920-9D8EF8714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2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A6EB-7575-48EE-8644-7A2B0D66E00B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DB0A-01D7-4F56-9920-9D8EF8714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7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A6EB-7575-48EE-8644-7A2B0D66E00B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DB0A-01D7-4F56-9920-9D8EF8714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9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A6EB-7575-48EE-8644-7A2B0D66E00B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DB0A-01D7-4F56-9920-9D8EF8714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41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A6EB-7575-48EE-8644-7A2B0D66E00B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DB0A-01D7-4F56-9920-9D8EF8714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0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A6EB-7575-48EE-8644-7A2B0D66E00B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DB0A-01D7-4F56-9920-9D8EF8714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3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A6EB-7575-48EE-8644-7A2B0D66E00B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DB0A-01D7-4F56-9920-9D8EF8714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A6EB-7575-48EE-8644-7A2B0D66E00B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DB0A-01D7-4F56-9920-9D8EF8714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3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1A6EB-7575-48EE-8644-7A2B0D66E00B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BDB0A-01D7-4F56-9920-9D8EF8714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2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57D5D1B-5912-D370-52ED-61280EF25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385733" cy="3383280"/>
          </a:xfrm>
          <a:prstGeom prst="rect">
            <a:avLst/>
          </a:prstGeom>
        </p:spPr>
      </p:pic>
      <p:sp>
        <p:nvSpPr>
          <p:cNvPr id="9" name="Rectangle 11">
            <a:extLst>
              <a:ext uri="{FF2B5EF4-FFF2-40B4-BE49-F238E27FC236}">
                <a16:creationId xmlns:a16="http://schemas.microsoft.com/office/drawing/2014/main" id="{417CDA24-35F8-4540-8C52-3096D6D94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7710" y="0"/>
            <a:ext cx="6858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DF5A91-F58B-9F15-716D-E9AB18B3B6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6290" y="0"/>
            <a:ext cx="4445000" cy="3429000"/>
          </a:xfrm>
          <a:prstGeom prst="rect">
            <a:avLst/>
          </a:prstGeom>
        </p:spPr>
      </p:pic>
      <p:sp>
        <p:nvSpPr>
          <p:cNvPr id="10" name="Rectangle 13">
            <a:extLst>
              <a:ext uri="{FF2B5EF4-FFF2-40B4-BE49-F238E27FC236}">
                <a16:creationId xmlns:a16="http://schemas.microsoft.com/office/drawing/2014/main" id="{8658BFE0-4E65-4174-9C75-687C94E88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383280"/>
            <a:ext cx="459486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FA75DFED-A0C1-4A83-BE1D-0271C1826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49140" y="3383280"/>
            <a:ext cx="459486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8C2EC2-195C-B046-6C5D-25D3A04AF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30" y="3474720"/>
            <a:ext cx="4385732" cy="338328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CECE9BE-B0A5-B19C-7F33-CF6E58043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7720" y="3474719"/>
            <a:ext cx="4433570" cy="3420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385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2E8FEB9-36D1-D69F-D8BB-054F24770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690356" y="925856"/>
            <a:ext cx="6069048" cy="468833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2D92B0A-98C8-6A25-472E-026DC8F6E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765306" y="925856"/>
            <a:ext cx="6069047" cy="468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5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B0C05A-4653-9484-0CC7-617D2D0FD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86" y="0"/>
            <a:ext cx="88908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75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975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Hinz, Jacob C (CCPS)</dc:creator>
  <cp:lastModifiedBy>Hinz, Jacob C (CCPS)</cp:lastModifiedBy>
  <cp:revision>3</cp:revision>
  <cp:lastPrinted>2023-09-18T19:08:14Z</cp:lastPrinted>
  <dcterms:created xsi:type="dcterms:W3CDTF">2023-09-18T18:50:50Z</dcterms:created>
  <dcterms:modified xsi:type="dcterms:W3CDTF">2023-09-19T11:06:25Z</dcterms:modified>
</cp:coreProperties>
</file>